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</p:sldMasterIdLst>
  <p:notesMasterIdLst>
    <p:notesMasterId r:id="rId10"/>
  </p:notesMasterIdLst>
  <p:sldIdLst>
    <p:sldId id="256" r:id="rId3"/>
    <p:sldId id="263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HCNIJ+PublicSans-Bold" panose="020B0604020202020204"/>
      <p:regular r:id="rId15"/>
    </p:embeddedFont>
    <p:embeddedFont>
      <p:font typeface="CSBFGQ+EBGaramond-Bold" panose="020B0604020202020204"/>
      <p:regular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italic r:id="rId22"/>
    </p:embeddedFont>
    <p:embeddedFont>
      <p:font typeface="EB Garamond SemiBold" panose="00000700000000000000" pitchFamily="2" charset="0"/>
      <p:bold r:id="rId23"/>
    </p:embeddedFont>
    <p:embeddedFont>
      <p:font typeface="IDNLAK+EBGaramond-Medium" panose="020B0604020202020204"/>
      <p:regular r:id="rId24"/>
    </p:embeddedFont>
    <p:embeddedFont>
      <p:font typeface="LNEEUU+EBGaramond-Regular" panose="020B0604020202020204"/>
      <p:regular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  <p:embeddedFont>
      <p:font typeface="SJNKRS+ArialMT" panose="020B0604020202020204"/>
      <p:regular r:id="rId30"/>
    </p:embeddedFont>
    <p:embeddedFont>
      <p:font typeface="SLFRMA+PublicSans-BoldItalic" panose="020B0604020202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080" autoAdjust="0"/>
  </p:normalViewPr>
  <p:slideViewPr>
    <p:cSldViewPr>
      <p:cViewPr varScale="1">
        <p:scale>
          <a:sx n="93" d="100"/>
          <a:sy n="93" d="100"/>
        </p:scale>
        <p:origin x="616" y="6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D08BB-FDB1-4C7B-821E-C832DC9697CF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5D579-07EA-40E9-8C49-F8A723CED1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9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87513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67752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81766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20365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01299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26300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125604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5065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3292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2193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957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54323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042144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41120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4742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3290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32943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4839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78636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2484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709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6974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2430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1136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4744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8288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1404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6083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915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6129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491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4746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93745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2076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2906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8367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0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88785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7174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33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36454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573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3247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22612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154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0203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766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636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35107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2753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12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11398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2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02582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65484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1691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4198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89599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9009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76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12626339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237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1209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6259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33072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77800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72555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83073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9209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260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13402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68129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675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00243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30785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68174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35024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80261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28143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49080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58359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196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87658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314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0282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14264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82340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2341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25642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90444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0879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4320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5563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69023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885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79526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65925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56222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54887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29058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792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87566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99949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28777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2161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3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59773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154849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1096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3895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18674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13683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1924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819679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672523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73882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8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.xml"/><Relationship Id="rId117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22.xml"/><Relationship Id="rId42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8.xml"/><Relationship Id="rId63" Type="http://schemas.openxmlformats.org/officeDocument/2006/relationships/slideLayout" Target="../slideLayouts/slideLayout64.xml"/><Relationship Id="rId68" Type="http://schemas.openxmlformats.org/officeDocument/2006/relationships/slideLayout" Target="../slideLayouts/slideLayout69.xml"/><Relationship Id="rId84" Type="http://schemas.openxmlformats.org/officeDocument/2006/relationships/slideLayout" Target="../slideLayouts/slideLayout85.xml"/><Relationship Id="rId89" Type="http://schemas.openxmlformats.org/officeDocument/2006/relationships/slideLayout" Target="../slideLayouts/slideLayout90.xml"/><Relationship Id="rId11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7.xml"/><Relationship Id="rId107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2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53" Type="http://schemas.openxmlformats.org/officeDocument/2006/relationships/slideLayout" Target="../slideLayouts/slideLayout54.xml"/><Relationship Id="rId58" Type="http://schemas.openxmlformats.org/officeDocument/2006/relationships/slideLayout" Target="../slideLayouts/slideLayout59.xml"/><Relationship Id="rId74" Type="http://schemas.openxmlformats.org/officeDocument/2006/relationships/slideLayout" Target="../slideLayouts/slideLayout75.xml"/><Relationship Id="rId79" Type="http://schemas.openxmlformats.org/officeDocument/2006/relationships/slideLayout" Target="../slideLayouts/slideLayout80.xml"/><Relationship Id="rId102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6.xml"/><Relationship Id="rId90" Type="http://schemas.openxmlformats.org/officeDocument/2006/relationships/slideLayout" Target="../slideLayouts/slideLayout91.xml"/><Relationship Id="rId95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43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9.xml"/><Relationship Id="rId64" Type="http://schemas.openxmlformats.org/officeDocument/2006/relationships/slideLayout" Target="../slideLayouts/slideLayout65.xml"/><Relationship Id="rId69" Type="http://schemas.openxmlformats.org/officeDocument/2006/relationships/slideLayout" Target="../slideLayouts/slideLayout70.xml"/><Relationship Id="rId113" Type="http://schemas.openxmlformats.org/officeDocument/2006/relationships/slideLayout" Target="../slideLayouts/slideLayout114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81.xml"/><Relationship Id="rId85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59" Type="http://schemas.openxmlformats.org/officeDocument/2006/relationships/slideLayout" Target="../slideLayouts/slideLayout60.xml"/><Relationship Id="rId103" Type="http://schemas.openxmlformats.org/officeDocument/2006/relationships/slideLayout" Target="../slideLayouts/slideLayout104.xml"/><Relationship Id="rId108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55.xml"/><Relationship Id="rId70" Type="http://schemas.openxmlformats.org/officeDocument/2006/relationships/slideLayout" Target="../slideLayouts/slideLayout71.xml"/><Relationship Id="rId75" Type="http://schemas.openxmlformats.org/officeDocument/2006/relationships/slideLayout" Target="../slideLayouts/slideLayout76.xml"/><Relationship Id="rId91" Type="http://schemas.openxmlformats.org/officeDocument/2006/relationships/slideLayout" Target="../slideLayouts/slideLayout92.xml"/><Relationship Id="rId96" Type="http://schemas.openxmlformats.org/officeDocument/2006/relationships/slideLayout" Target="../slideLayouts/slideLayout9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49" Type="http://schemas.openxmlformats.org/officeDocument/2006/relationships/slideLayout" Target="../slideLayouts/slideLayout50.xml"/><Relationship Id="rId114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52" Type="http://schemas.openxmlformats.org/officeDocument/2006/relationships/slideLayout" Target="../slideLayouts/slideLayout53.xml"/><Relationship Id="rId60" Type="http://schemas.openxmlformats.org/officeDocument/2006/relationships/slideLayout" Target="../slideLayouts/slideLayout61.xml"/><Relationship Id="rId65" Type="http://schemas.openxmlformats.org/officeDocument/2006/relationships/slideLayout" Target="../slideLayouts/slideLayout66.xml"/><Relationship Id="rId73" Type="http://schemas.openxmlformats.org/officeDocument/2006/relationships/slideLayout" Target="../slideLayouts/slideLayout74.xml"/><Relationship Id="rId78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2.xml"/><Relationship Id="rId86" Type="http://schemas.openxmlformats.org/officeDocument/2006/relationships/slideLayout" Target="../slideLayouts/slideLayout87.xml"/><Relationship Id="rId94" Type="http://schemas.openxmlformats.org/officeDocument/2006/relationships/slideLayout" Target="../slideLayouts/slideLayout95.xml"/><Relationship Id="rId99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9" Type="http://schemas.openxmlformats.org/officeDocument/2006/relationships/slideLayout" Target="../slideLayouts/slideLayout40.xml"/><Relationship Id="rId109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35.xml"/><Relationship Id="rId50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6.xml"/><Relationship Id="rId76" Type="http://schemas.openxmlformats.org/officeDocument/2006/relationships/slideLayout" Target="../slideLayouts/slideLayout77.xml"/><Relationship Id="rId97" Type="http://schemas.openxmlformats.org/officeDocument/2006/relationships/slideLayout" Target="../slideLayouts/slideLayout98.xml"/><Relationship Id="rId104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8.xml"/><Relationship Id="rId71" Type="http://schemas.openxmlformats.org/officeDocument/2006/relationships/slideLayout" Target="../slideLayouts/slideLayout72.xml"/><Relationship Id="rId9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3.xml"/><Relationship Id="rId29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25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66" Type="http://schemas.openxmlformats.org/officeDocument/2006/relationships/slideLayout" Target="../slideLayouts/slideLayout67.xml"/><Relationship Id="rId87" Type="http://schemas.openxmlformats.org/officeDocument/2006/relationships/slideLayout" Target="../slideLayouts/slideLayout88.xml"/><Relationship Id="rId110" Type="http://schemas.openxmlformats.org/officeDocument/2006/relationships/slideLayout" Target="../slideLayouts/slideLayout111.xml"/><Relationship Id="rId115" Type="http://schemas.openxmlformats.org/officeDocument/2006/relationships/slideLayout" Target="../slideLayouts/slideLayout116.xml"/><Relationship Id="rId61" Type="http://schemas.openxmlformats.org/officeDocument/2006/relationships/slideLayout" Target="../slideLayouts/slideLayout62.xml"/><Relationship Id="rId82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5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56" Type="http://schemas.openxmlformats.org/officeDocument/2006/relationships/slideLayout" Target="../slideLayouts/slideLayout57.xml"/><Relationship Id="rId77" Type="http://schemas.openxmlformats.org/officeDocument/2006/relationships/slideLayout" Target="../slideLayouts/slideLayout78.xml"/><Relationship Id="rId100" Type="http://schemas.openxmlformats.org/officeDocument/2006/relationships/slideLayout" Target="../slideLayouts/slideLayout101.xml"/><Relationship Id="rId105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9.xml"/><Relationship Id="rId51" Type="http://schemas.openxmlformats.org/officeDocument/2006/relationships/slideLayout" Target="../slideLayouts/slideLayout52.xml"/><Relationship Id="rId72" Type="http://schemas.openxmlformats.org/officeDocument/2006/relationships/slideLayout" Target="../slideLayouts/slideLayout73.xml"/><Relationship Id="rId93" Type="http://schemas.openxmlformats.org/officeDocument/2006/relationships/slideLayout" Target="../slideLayouts/slideLayout94.xml"/><Relationship Id="rId9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4.xml"/><Relationship Id="rId25" Type="http://schemas.openxmlformats.org/officeDocument/2006/relationships/slideLayout" Target="../slideLayouts/slideLayout26.xml"/><Relationship Id="rId46" Type="http://schemas.openxmlformats.org/officeDocument/2006/relationships/slideLayout" Target="../slideLayouts/slideLayout47.xml"/><Relationship Id="rId67" Type="http://schemas.openxmlformats.org/officeDocument/2006/relationships/slideLayout" Target="../slideLayouts/slideLayout68.xml"/><Relationship Id="rId1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Relationship Id="rId62" Type="http://schemas.openxmlformats.org/officeDocument/2006/relationships/slideLayout" Target="../slideLayouts/slideLayout63.xml"/><Relationship Id="rId83" Type="http://schemas.openxmlformats.org/officeDocument/2006/relationships/slideLayout" Target="../slideLayouts/slideLayout84.xml"/><Relationship Id="rId88" Type="http://schemas.openxmlformats.org/officeDocument/2006/relationships/slideLayout" Target="../slideLayouts/slideLayout89.xml"/><Relationship Id="rId111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6.xml"/><Relationship Id="rId36" Type="http://schemas.openxmlformats.org/officeDocument/2006/relationships/slideLayout" Target="../slideLayouts/slideLayout37.xml"/><Relationship Id="rId57" Type="http://schemas.openxmlformats.org/officeDocument/2006/relationships/slideLayout" Target="../slideLayouts/slideLayout58.xml"/><Relationship Id="rId106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6994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  <p:sldLayoutId id="2147483766" r:id="rId116"/>
    <p:sldLayoutId id="2147483767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2680" y="2692811"/>
            <a:ext cx="3787272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19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2236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INVENTORY WEBSITE</a:t>
            </a:r>
            <a:endParaRPr sz="2400" b="1" dirty="0">
              <a:solidFill>
                <a:srgbClr val="22366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" marR="0">
              <a:lnSpc>
                <a:spcPts val="2819"/>
              </a:lnSpc>
              <a:spcBef>
                <a:spcPts val="2852"/>
              </a:spcBef>
              <a:spcAft>
                <a:spcPts val="0"/>
              </a:spcAft>
            </a:pPr>
            <a:r>
              <a:rPr sz="2400" b="1" dirty="0">
                <a:solidFill>
                  <a:srgbClr val="2236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- 2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Stock Inventory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037342328"/>
              </p:ext>
            </p:extLst>
          </p:nvPr>
        </p:nvGraphicFramePr>
        <p:xfrm>
          <a:off x="190850" y="2200475"/>
          <a:ext cx="4279525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au721220205012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GUNAL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au721220205042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RETHIK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SOWMIYA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SWETHA V 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44936-EFA0-CA65-203A-86DB5075AB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463" y="1222375"/>
            <a:ext cx="4548187" cy="73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Managing stock inventory is critical to businesses. Our website project aims to provide a user-friendly solution for tracking and managing inventory.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7204" y="264756"/>
            <a:ext cx="920038" cy="28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5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spc="-23" dirty="0">
                <a:solidFill>
                  <a:srgbClr val="223669"/>
                </a:solidFill>
                <a:latin typeface="CSBFGQ+EBGaramond-Bold"/>
                <a:cs typeface="CSBFGQ+EBGaramond-Bold"/>
              </a:rPr>
              <a:t>Tas</a:t>
            </a:r>
            <a:r>
              <a:rPr lang="en-GB" sz="1800" b="1" spc="-23" dirty="0">
                <a:solidFill>
                  <a:srgbClr val="223669"/>
                </a:solidFill>
                <a:latin typeface="CSBFGQ+EBGaramond-Bold"/>
                <a:cs typeface="CSBFGQ+EBGaramond-Bold"/>
              </a:rPr>
              <a:t>k - 2</a:t>
            </a:r>
            <a:endParaRPr sz="1800" b="1" spc="-23" dirty="0">
              <a:solidFill>
                <a:srgbClr val="223669"/>
              </a:solidFill>
              <a:latin typeface="CSBFGQ+EBGaramond-Bold"/>
              <a:cs typeface="CSBFGQ+EBGaramond-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300" y="635171"/>
            <a:ext cx="2900743" cy="1470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2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UI an implement various components using react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4750" y="942604"/>
            <a:ext cx="221437" cy="46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6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1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0500" y="933034"/>
            <a:ext cx="4189572" cy="453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7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</a:t>
            </a:r>
            <a:r>
              <a:rPr lang="en-GB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n-GB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</a:p>
          <a:p>
            <a:pPr marL="0" marR="0">
              <a:lnSpc>
                <a:spcPts val="1157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</a:p>
          <a:p>
            <a:pPr marL="0" marR="0">
              <a:lnSpc>
                <a:spcPts val="1157"/>
              </a:lnSpc>
              <a:spcBef>
                <a:spcPts val="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UI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dummy</a:t>
            </a:r>
            <a:r>
              <a:rPr lang="en-IN"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3300" y="1523276"/>
            <a:ext cx="3581972" cy="145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72"/>
              </a:lnSpc>
              <a:spcBef>
                <a:spcPts val="0"/>
              </a:spcBef>
              <a:spcAft>
                <a:spcPts val="0"/>
              </a:spcAft>
            </a:pP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APIs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ensure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IN"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9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4750" y="1830710"/>
            <a:ext cx="221437" cy="75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6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1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6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  <a:p>
            <a:pPr marL="0" marR="0">
              <a:lnSpc>
                <a:spcPts val="1005"/>
              </a:lnSpc>
              <a:spcBef>
                <a:spcPts val="16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30500" y="1821140"/>
            <a:ext cx="2693060" cy="77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57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cs typeface="IDNLAK+EBGaramond-Medium"/>
              </a:rPr>
              <a:t>Point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base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api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to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the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se</a:t>
            </a:r>
            <a:r>
              <a:rPr lang="en-IN" sz="900" dirty="0">
                <a:solidFill>
                  <a:srgbClr val="000000"/>
                </a:solidFill>
                <a:cs typeface="IDNLAK+EBGaramond-Medium"/>
              </a:rPr>
              <a:t>r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vers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base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url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endParaRPr sz="900" dirty="0">
              <a:solidFill>
                <a:srgbClr val="000000"/>
              </a:solidFill>
              <a:cs typeface="IDNLAK+EBGaramond-Medium"/>
            </a:endParaRPr>
          </a:p>
          <a:p>
            <a:pPr marL="0" marR="0">
              <a:lnSpc>
                <a:spcPts val="1157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cs typeface="IDNLAK+EBGaramond-Medium"/>
              </a:rPr>
              <a:t>Design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api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calls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for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each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element</a:t>
            </a:r>
          </a:p>
          <a:p>
            <a:pPr marL="0" marR="0">
              <a:lnSpc>
                <a:spcPts val="1157"/>
              </a:lnSpc>
              <a:spcBef>
                <a:spcPts val="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cs typeface="IDNLAK+EBGaramond-Medium"/>
              </a:rPr>
              <a:t>Handle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errors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in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the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output</a:t>
            </a:r>
          </a:p>
          <a:p>
            <a:pPr marL="0" marR="0">
              <a:lnSpc>
                <a:spcPts val="1157"/>
              </a:lnSpc>
              <a:spcBef>
                <a:spcPts val="8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cs typeface="IDNLAK+EBGaramond-Medium"/>
              </a:rPr>
              <a:t>Render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output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of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apis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to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different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low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level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components</a:t>
            </a:r>
          </a:p>
          <a:p>
            <a:pPr marL="0" marR="0">
              <a:lnSpc>
                <a:spcPts val="1157"/>
              </a:lnSpc>
              <a:spcBef>
                <a:spcPts val="0"/>
              </a:spcBef>
              <a:spcAft>
                <a:spcPts val="0"/>
              </a:spcAft>
            </a:pPr>
            <a:r>
              <a:rPr sz="900" dirty="0">
                <a:solidFill>
                  <a:srgbClr val="000000"/>
                </a:solidFill>
                <a:cs typeface="IDNLAK+EBGaramond-Medium"/>
              </a:rPr>
              <a:t>Secure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content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of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>
                <a:solidFill>
                  <a:srgbClr val="000000"/>
                </a:solidFill>
                <a:cs typeface="IDNLAK+EBGaramond-Medium"/>
              </a:rPr>
              <a:t>post</a:t>
            </a:r>
            <a:r>
              <a:rPr lang="en-GB" sz="900" dirty="0">
                <a:solidFill>
                  <a:srgbClr val="000000"/>
                </a:solidFill>
                <a:cs typeface="IDNLAK+EBGaramond-Medium"/>
              </a:rPr>
              <a:t> </a:t>
            </a:r>
            <a:r>
              <a:rPr sz="900" dirty="0" err="1">
                <a:solidFill>
                  <a:srgbClr val="000000"/>
                </a:solidFill>
                <a:cs typeface="IDNLAK+EBGaramond-Medium"/>
              </a:rPr>
              <a:t>apis</a:t>
            </a:r>
            <a:endParaRPr sz="900" dirty="0">
              <a:solidFill>
                <a:srgbClr val="000000"/>
              </a:solidFill>
              <a:cs typeface="IDNLAK+EBGaramond-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187" y="2682362"/>
            <a:ext cx="1748942" cy="256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84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en-IN" sz="16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b="1" dirty="0">
                <a:solidFill>
                  <a:srgbClr val="0B53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6899" y="2975374"/>
            <a:ext cx="3020618" cy="220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000000"/>
                </a:solidFill>
                <a:latin typeface="SJNKRS+ArialMT"/>
                <a:cs typeface="SJNKRS+ArialMT"/>
              </a:rPr>
              <a:t>●</a:t>
            </a:r>
            <a:r>
              <a:rPr sz="1400" spc="130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100%</a:t>
            </a:r>
            <a:r>
              <a:rPr lang="en-GB"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Completion</a:t>
            </a:r>
            <a:r>
              <a:rPr lang="en-GB"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of</a:t>
            </a:r>
            <a:r>
              <a:rPr lang="en-GB"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the</a:t>
            </a:r>
            <a:r>
              <a:rPr lang="en-GB"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above</a:t>
            </a:r>
            <a:r>
              <a:rPr lang="en-GB"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4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tasks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8230" y="3595836"/>
            <a:ext cx="1717306" cy="247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5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C88C32"/>
                </a:solidFill>
                <a:latin typeface="CHCNIJ+PublicSans-Bold"/>
                <a:cs typeface="CHCNIJ+PublicSans-Bold"/>
              </a:rPr>
              <a:t>Learning Outcome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33300" y="3999601"/>
            <a:ext cx="206424" cy="800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SJNKRS+ArialMT"/>
                <a:cs typeface="SJNKRS+ArialMT"/>
              </a:rPr>
              <a:t>▪</a:t>
            </a:r>
          </a:p>
          <a:p>
            <a:pPr marL="0" marR="0">
              <a:lnSpc>
                <a:spcPts val="1340"/>
              </a:lnSpc>
              <a:spcBef>
                <a:spcPts val="263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SJNKRS+ArialMT"/>
                <a:cs typeface="SJNKRS+ArialMT"/>
              </a:rPr>
              <a:t>▪</a:t>
            </a:r>
          </a:p>
          <a:p>
            <a:pPr marL="0" marR="0">
              <a:lnSpc>
                <a:spcPts val="1340"/>
              </a:lnSpc>
              <a:spcBef>
                <a:spcPts val="213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SJNKRS+ArialMT"/>
                <a:cs typeface="SJNKRS+ArialMT"/>
              </a:rPr>
              <a:t>▪</a:t>
            </a:r>
          </a:p>
          <a:p>
            <a:pPr marL="0" marR="0">
              <a:lnSpc>
                <a:spcPts val="1340"/>
              </a:lnSpc>
              <a:spcBef>
                <a:spcPts val="263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SJNKRS+ArialMT"/>
                <a:cs typeface="SJNKRS+ArialMT"/>
              </a:rPr>
              <a:t>▪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38100" y="3986841"/>
            <a:ext cx="3270351" cy="789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43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Developing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complicated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UI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using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react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components</a:t>
            </a:r>
          </a:p>
          <a:p>
            <a:pPr marL="0" marR="0">
              <a:lnSpc>
                <a:spcPts val="1543"/>
              </a:lnSpc>
              <a:spcBef>
                <a:spcPts val="6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Using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props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drilling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and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context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pass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variables</a:t>
            </a:r>
          </a:p>
          <a:p>
            <a:pPr marL="0" marR="0">
              <a:lnSpc>
                <a:spcPts val="1543"/>
              </a:lnSpc>
              <a:spcBef>
                <a:spcPts val="6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Getting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familiar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with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different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type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of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 err="1">
                <a:solidFill>
                  <a:srgbClr val="000000"/>
                </a:solidFill>
                <a:latin typeface="IDNLAK+EBGaramond-Medium"/>
                <a:cs typeface="IDNLAK+EBGaramond-Medium"/>
              </a:rPr>
              <a:t>api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calls</a:t>
            </a:r>
          </a:p>
          <a:p>
            <a:pPr marL="0" marR="0">
              <a:lnSpc>
                <a:spcPts val="1543"/>
              </a:lnSpc>
              <a:spcBef>
                <a:spcPts val="1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Handling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different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input</a:t>
            </a:r>
            <a:r>
              <a:rPr lang="en-GB"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 </a:t>
            </a:r>
            <a:r>
              <a:rPr sz="1200" dirty="0">
                <a:solidFill>
                  <a:srgbClr val="000000"/>
                </a:solidFill>
                <a:latin typeface="IDNLAK+EBGaramond-Medium"/>
                <a:cs typeface="IDNLAK+EBGaramond-Medium"/>
              </a:rPr>
              <a:t>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537204" y="264756"/>
            <a:ext cx="2309241" cy="28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223669"/>
                </a:solidFill>
                <a:latin typeface="CSBFGQ+EBGaramond-Bold"/>
                <a:cs typeface="CSBFGQ+EBGaramond-Bold"/>
              </a:rPr>
              <a:t>Step-Wise</a:t>
            </a:r>
            <a:r>
              <a:rPr lang="en-GB" sz="1800" b="1" dirty="0">
                <a:solidFill>
                  <a:srgbClr val="223669"/>
                </a:solidFill>
                <a:latin typeface="CSBFGQ+EBGaramond-Bold"/>
                <a:cs typeface="CSBFGQ+EBGaramond-Bold"/>
              </a:rPr>
              <a:t> </a:t>
            </a:r>
            <a:r>
              <a:rPr sz="1800" b="1" dirty="0">
                <a:solidFill>
                  <a:srgbClr val="223669"/>
                </a:solidFill>
                <a:latin typeface="CSBFGQ+EBGaramond-Bold"/>
                <a:cs typeface="CSBFGQ+EBGaramond-Bold"/>
              </a:rPr>
              <a:t>Description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8229" y="3560406"/>
            <a:ext cx="2263292" cy="28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Summary</a:t>
            </a:r>
            <a:r>
              <a:rPr lang="en-GB" sz="18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 </a:t>
            </a:r>
            <a:r>
              <a:rPr sz="18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of</a:t>
            </a:r>
            <a:r>
              <a:rPr lang="en-GB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 </a:t>
            </a:r>
            <a:r>
              <a:rPr sz="18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your</a:t>
            </a:r>
            <a:r>
              <a:rPr lang="en-GB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 </a:t>
            </a:r>
            <a:r>
              <a:rPr sz="18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79D97-2C2A-BC41-9085-8743ED96A387}"/>
              </a:ext>
            </a:extLst>
          </p:cNvPr>
          <p:cNvSpPr txBox="1"/>
          <p:nvPr/>
        </p:nvSpPr>
        <p:spPr>
          <a:xfrm>
            <a:off x="638229" y="407325"/>
            <a:ext cx="80648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T</a:t>
            </a:r>
            <a:r>
              <a:rPr lang="en-US" sz="16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racking of inventory movement to maintain accurate stock levels.</a:t>
            </a:r>
            <a:r>
              <a:rPr lang="en-GB" sz="160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Product </a:t>
            </a:r>
            <a:r>
              <a:rPr lang="en-US" sz="1600" kern="0" spc="-44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donis-web" pitchFamily="34" charset="-120"/>
              </a:rPr>
              <a:t>Categories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Efficient organization with different categories and subcategories of products.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Easily monitor and manage incoming orders to ensure quick delivery.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Comprehensive reports for better decision-making and analytics to identify trends.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Interactive frontend make easy to update and manage the stock inventory easily.</a:t>
            </a:r>
          </a:p>
          <a:p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E2492-DBA7-871E-97D0-A53FA2B2A591}"/>
              </a:ext>
            </a:extLst>
          </p:cNvPr>
          <p:cNvSpPr txBox="1"/>
          <p:nvPr/>
        </p:nvSpPr>
        <p:spPr>
          <a:xfrm>
            <a:off x="638228" y="3844971"/>
            <a:ext cx="7750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Managing stock inventory is critical to businesses. Our website project aims to provide a user-friendly solution for tracking and managing inventory and it helps for easy updation and maintenance.</a:t>
            </a:r>
            <a:endParaRPr lang="en-IN" sz="1600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  <a:p>
            <a:endParaRPr lang="en-IN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4724" y="192514"/>
            <a:ext cx="2988868" cy="38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7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Assessment</a:t>
            </a:r>
            <a:r>
              <a:rPr lang="en-IN" sz="24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 </a:t>
            </a:r>
            <a:r>
              <a:rPr sz="2400" b="1" dirty="0">
                <a:solidFill>
                  <a:srgbClr val="C88C32"/>
                </a:solidFill>
                <a:latin typeface="CSBFGQ+EBGaramond-Bold"/>
                <a:cs typeface="CSBFGQ+EBGaramond-Bold"/>
              </a:rPr>
              <a:t>Parameter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3672" y="961898"/>
            <a:ext cx="1542414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Setup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Project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for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Calculator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102393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project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06940" y="961898"/>
            <a:ext cx="1537842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Setup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basic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structure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of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text-</a:t>
            </a: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editor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project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5025" y="2189413"/>
            <a:ext cx="186918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Create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a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main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component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with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the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33020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outer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structure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of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calculator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78577" y="2189404"/>
            <a:ext cx="161290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Create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main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component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with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all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feature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buttons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55551" y="2269240"/>
            <a:ext cx="1198016" cy="335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223669"/>
                </a:solidFill>
                <a:latin typeface="CSBFGQ+EBGaramond-Bold"/>
                <a:cs typeface="CSBFGQ+EBGaramond-Bold"/>
              </a:rPr>
              <a:t>Check-List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9970" y="3449640"/>
            <a:ext cx="153454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Create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a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button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component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33178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with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on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click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handler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93713" y="3449640"/>
            <a:ext cx="151384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Create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a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LNEEUU+EBGaramond-Regular"/>
                <a:cs typeface="LNEEUU+EBGaramond-Regular"/>
              </a:rPr>
              <a:t>json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object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to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store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data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for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text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editor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42082" y="4259340"/>
            <a:ext cx="155714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Create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a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`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LNEEUU+EBGaramond-Regular"/>
                <a:cs typeface="LNEEUU+EBGaramond-Regular"/>
              </a:rPr>
              <a:t>evaluateExpresion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`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  <a:p>
            <a:pPr marL="128587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function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to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evaluate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value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76365" y="4335540"/>
            <a:ext cx="1386078" cy="1605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73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Push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both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code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to</a:t>
            </a:r>
            <a:r>
              <a:rPr lang="en-IN" sz="1000" dirty="0">
                <a:solidFill>
                  <a:srgbClr val="000000"/>
                </a:solidFill>
                <a:latin typeface="LNEEUU+EBGaramond-Regular"/>
                <a:cs typeface="LNEEUU+EBGaramond-Regular"/>
              </a:rPr>
              <a:t> </a:t>
            </a:r>
            <a:r>
              <a:rPr sz="1000" dirty="0" err="1">
                <a:solidFill>
                  <a:srgbClr val="000000"/>
                </a:solidFill>
                <a:latin typeface="LNEEUU+EBGaramond-Regular"/>
                <a:cs typeface="LNEEUU+EBGaramond-Regular"/>
              </a:rPr>
              <a:t>github</a:t>
            </a:r>
            <a:endParaRPr sz="1000" dirty="0">
              <a:solidFill>
                <a:srgbClr val="000000"/>
              </a:solidFill>
              <a:latin typeface="LNEEUU+EBGaramond-Regular"/>
              <a:cs typeface="LNEEUU+EBGaramond-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29445" y="894406"/>
            <a:ext cx="218351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15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SLFRMA+PublicSans-BoldItalic"/>
                <a:cs typeface="SLFRMA+PublicSans-BoldItalic"/>
              </a:rPr>
              <a:t>Submission</a:t>
            </a:r>
            <a:r>
              <a:rPr sz="1800" b="1" spc="-45" dirty="0">
                <a:solidFill>
                  <a:srgbClr val="FFFFFF"/>
                </a:solidFill>
                <a:latin typeface="SLFRMA+PublicSans-BoldItalic"/>
                <a:cs typeface="SLFRMA+PublicSans-BoldItalic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LFRMA+PublicSans-BoldItalic"/>
                <a:cs typeface="SLFRMA+PublicSans-BoldItalic"/>
              </a:rPr>
              <a:t>Github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95936" y="2270922"/>
            <a:ext cx="295232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45"/>
              </a:lnSpc>
              <a:spcBef>
                <a:spcPts val="0"/>
              </a:spcBef>
              <a:spcAft>
                <a:spcPts val="0"/>
              </a:spcAft>
            </a:pPr>
            <a:endParaRPr sz="1400" b="1" dirty="0">
              <a:solidFill>
                <a:srgbClr val="BD8738"/>
              </a:solidFill>
              <a:latin typeface="SLFRMA+PublicSans-BoldItalic"/>
              <a:cs typeface="SLFRMA+PublicSans-BoldItalic"/>
            </a:endParaRPr>
          </a:p>
        </p:txBody>
      </p:sp>
      <p:sp>
        <p:nvSpPr>
          <p:cNvPr id="6" name="Google Shape;1880;p212">
            <a:extLst>
              <a:ext uri="{FF2B5EF4-FFF2-40B4-BE49-F238E27FC236}">
                <a16:creationId xmlns:a16="http://schemas.microsoft.com/office/drawing/2014/main" id="{3574AA35-EDC1-D4E7-EBF3-A48D7C76E423}"/>
              </a:ext>
            </a:extLst>
          </p:cNvPr>
          <p:cNvSpPr txBox="1">
            <a:spLocks/>
          </p:cNvSpPr>
          <p:nvPr/>
        </p:nvSpPr>
        <p:spPr>
          <a:xfrm>
            <a:off x="3923928" y="1603997"/>
            <a:ext cx="31394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Clr>
                <a:srgbClr val="BD8738"/>
              </a:buClr>
              <a:buSzPts val="2000"/>
            </a:pPr>
            <a:r>
              <a:rPr lang="en-IN" sz="1200" kern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https://github.com/GunalRamesh/CD2_9-Task-2</a:t>
            </a:r>
          </a:p>
          <a:p>
            <a:pPr algn="ctr" rtl="0">
              <a:buClr>
                <a:srgbClr val="BD8738"/>
              </a:buClr>
              <a:buSzPts val="2000"/>
            </a:pPr>
            <a:r>
              <a:rPr lang="en-IN" sz="1200" kern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https://github.com/rs-rethik/CD2_9-Task-2</a:t>
            </a:r>
          </a:p>
          <a:p>
            <a:pPr algn="ctr" rtl="0">
              <a:buClr>
                <a:srgbClr val="BD8738"/>
              </a:buClr>
              <a:buSzPts val="2000"/>
            </a:pPr>
            <a:r>
              <a:rPr lang="en-IN" sz="1200" kern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https://github.com/Sowmiya-17/CD2_9-Task-2</a:t>
            </a:r>
          </a:p>
          <a:p>
            <a:pPr algn="ctr" rtl="0">
              <a:buClr>
                <a:srgbClr val="BD8738"/>
              </a:buClr>
              <a:buSzPts val="2000"/>
            </a:pPr>
            <a:r>
              <a:rPr lang="en-IN" sz="1200" kern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https://github.com/swetharamanan/CD2_9-Task-2</a:t>
            </a:r>
          </a:p>
          <a:p>
            <a:pPr algn="ctr" rtl="0">
              <a:buClr>
                <a:srgbClr val="BD8738"/>
              </a:buClr>
              <a:buSzPts val="2000"/>
            </a:pPr>
            <a:endParaRPr lang="en-IN" sz="1200" kern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380</Words>
  <Application>Microsoft Office PowerPoint</Application>
  <PresentationFormat>On-screen Show (16:9)</PresentationFormat>
  <Paragraphs>79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EB Garamond</vt:lpstr>
      <vt:lpstr>Noto Sans Symbols</vt:lpstr>
      <vt:lpstr>Arial</vt:lpstr>
      <vt:lpstr>CSBFGQ+EBGaramond-Bold</vt:lpstr>
      <vt:lpstr>SJNKRS+ArialMT</vt:lpstr>
      <vt:lpstr>Wingdings</vt:lpstr>
      <vt:lpstr>SLFRMA+PublicSans-BoldItalic</vt:lpstr>
      <vt:lpstr>Times New Roman</vt:lpstr>
      <vt:lpstr>IDNLAK+EBGaramond-Medium</vt:lpstr>
      <vt:lpstr>Calibri</vt:lpstr>
      <vt:lpstr>Public Sans</vt:lpstr>
      <vt:lpstr>CHCNIJ+PublicSans-Bold</vt:lpstr>
      <vt:lpstr>EB Garamond Medium</vt:lpstr>
      <vt:lpstr>Arial</vt:lpstr>
      <vt:lpstr>LNEEUU+EBGaramond-Regular</vt:lpstr>
      <vt:lpstr>EB Garamond SemiBold</vt:lpstr>
      <vt:lpstr>Theme Office</vt:lpstr>
      <vt:lpstr>Simple Light</vt:lpstr>
      <vt:lpstr>PowerPoint Presentation</vt:lpstr>
      <vt:lpstr>Stock Inventory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Sowmiya Thangavel</cp:lastModifiedBy>
  <cp:revision>9</cp:revision>
  <dcterms:modified xsi:type="dcterms:W3CDTF">2023-11-10T05:19:16Z</dcterms:modified>
</cp:coreProperties>
</file>